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7" r:id="rId3"/>
    <p:sldId id="266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20" y="-1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307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13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863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949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849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90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66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787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819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3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88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0EF80-F4A1-C944-8244-6273E5D7E7E8}" type="datetimeFigureOut">
              <a:rPr lang="en-US" smtClean="0"/>
              <a:t>08/09/2014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7A390-848B-564D-9F56-49961D7A3A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388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3-10-09 at 12.24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16" y="319531"/>
            <a:ext cx="8463418" cy="5289636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-260353" y="1587429"/>
            <a:ext cx="3166893" cy="4576076"/>
            <a:chOff x="2494315" y="3412164"/>
            <a:chExt cx="1918924" cy="3070280"/>
          </a:xfrm>
        </p:grpSpPr>
        <p:pic>
          <p:nvPicPr>
            <p:cNvPr id="5" name="Picture 4" descr="blog-widget_2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4315" y="3412164"/>
              <a:ext cx="1918924" cy="3070280"/>
            </a:xfrm>
            <a:prstGeom prst="rect">
              <a:avLst/>
            </a:prstGeom>
          </p:spPr>
        </p:pic>
        <p:pic>
          <p:nvPicPr>
            <p:cNvPr id="2" name="Picture 1" descr="device-2013-07-23-091647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2507" y="3732855"/>
              <a:ext cx="1224344" cy="2040573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2751763" y="5814228"/>
            <a:ext cx="1601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Drop off zone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038732" y="6256826"/>
            <a:ext cx="2568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Player and target icons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3841907" y="6256826"/>
            <a:ext cx="2023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Radioactive cloud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4731695" y="5814228"/>
            <a:ext cx="17274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Task allocation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983944" y="6248982"/>
            <a:ext cx="2059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Messaging widget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6654110" y="5924127"/>
            <a:ext cx="22892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Player status widget</a:t>
            </a:r>
            <a:endParaRPr lang="en-US" sz="2000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380954" y="2363869"/>
            <a:ext cx="355904" cy="35602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512545" y="4159250"/>
            <a:ext cx="0" cy="216498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4512545" y="3111500"/>
            <a:ext cx="967317" cy="27465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2613444" y="3556000"/>
            <a:ext cx="561556" cy="27651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655816" y="4926856"/>
            <a:ext cx="0" cy="13942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899980" y="2894007"/>
            <a:ext cx="0" cy="3103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839" y="5798676"/>
            <a:ext cx="2729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Mobile Responder App</a:t>
            </a:r>
            <a:endParaRPr lang="en-US" sz="20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7106224" y="5596956"/>
            <a:ext cx="1808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HQ Dashboard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365299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creen Shot 2013-10-09 at 12.24.5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16" y="319531"/>
            <a:ext cx="8463418" cy="528963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751763" y="5814228"/>
            <a:ext cx="16016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Drop off zone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1038732" y="6256826"/>
            <a:ext cx="25683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Player and target icons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3841907" y="6256826"/>
            <a:ext cx="20233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Radioactive cloud</a:t>
            </a:r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4731695" y="5814228"/>
            <a:ext cx="17274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Task allocation</a:t>
            </a:r>
            <a:endParaRPr lang="en-US" sz="2000" dirty="0"/>
          </a:p>
        </p:txBody>
      </p:sp>
      <p:sp>
        <p:nvSpPr>
          <p:cNvPr id="14" name="TextBox 13"/>
          <p:cNvSpPr txBox="1"/>
          <p:nvPr/>
        </p:nvSpPr>
        <p:spPr>
          <a:xfrm>
            <a:off x="5983944" y="6248982"/>
            <a:ext cx="20593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Messaging widget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6654110" y="5924127"/>
            <a:ext cx="22892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Player status widget</a:t>
            </a:r>
            <a:endParaRPr lang="en-US" sz="2000" dirty="0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3380954" y="2363869"/>
            <a:ext cx="355904" cy="35602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512545" y="4159250"/>
            <a:ext cx="0" cy="216498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4512545" y="3111500"/>
            <a:ext cx="967317" cy="27465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2613444" y="3556000"/>
            <a:ext cx="561556" cy="276512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6655816" y="4926856"/>
            <a:ext cx="0" cy="13942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899980" y="2894007"/>
            <a:ext cx="0" cy="31030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31316" y="5621500"/>
            <a:ext cx="18087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HQ Dashboard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19742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397241" y="1587429"/>
            <a:ext cx="3166893" cy="4576076"/>
            <a:chOff x="2494315" y="3412164"/>
            <a:chExt cx="1918924" cy="3070280"/>
          </a:xfrm>
        </p:grpSpPr>
        <p:pic>
          <p:nvPicPr>
            <p:cNvPr id="5" name="Picture 4" descr="blog-widget_2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94315" y="3412164"/>
              <a:ext cx="1918924" cy="3070280"/>
            </a:xfrm>
            <a:prstGeom prst="rect">
              <a:avLst/>
            </a:prstGeom>
          </p:spPr>
        </p:pic>
        <p:pic>
          <p:nvPicPr>
            <p:cNvPr id="6" name="Picture 5" descr="device-2013-07-23-091647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42507" y="3732855"/>
              <a:ext cx="1224344" cy="2040573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664616" y="5776847"/>
            <a:ext cx="2729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Mobile Responder App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879451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8472</TotalTime>
  <Words>42</Words>
  <Application>Microsoft Macintosh PowerPoint</Application>
  <PresentationFormat>On-screen Show (4:3)</PresentationFormat>
  <Paragraphs>16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>uon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wenchao jiang</dc:creator>
  <cp:lastModifiedBy>Joel Fischer</cp:lastModifiedBy>
  <cp:revision>32</cp:revision>
  <dcterms:created xsi:type="dcterms:W3CDTF">2013-07-22T15:51:32Z</dcterms:created>
  <dcterms:modified xsi:type="dcterms:W3CDTF">2014-09-08T15:26:28Z</dcterms:modified>
</cp:coreProperties>
</file>

<file path=docProps/thumbnail.jpeg>
</file>